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04.10.2022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04.10.2022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04.10.2022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2303</Words>
  <Application>Microsoft Office PowerPoint</Application>
  <PresentationFormat>Широкоэкранный</PresentationFormat>
  <Paragraphs>331</Paragraphs>
  <Slides>75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4" baseType="lpstr">
      <vt:lpstr>-apple-system</vt:lpstr>
      <vt:lpstr>Arial</vt:lpstr>
      <vt:lpstr>Calibri</vt:lpstr>
      <vt:lpstr>Cambria Math</vt:lpstr>
      <vt:lpstr>inherit</vt:lpstr>
      <vt:lpstr>Lora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8</cp:revision>
  <dcterms:created xsi:type="dcterms:W3CDTF">2022-09-04T11:10:34Z</dcterms:created>
  <dcterms:modified xsi:type="dcterms:W3CDTF">2022-10-04T06:38:53Z</dcterms:modified>
</cp:coreProperties>
</file>